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61" r:id="rId4"/>
    <p:sldId id="278" r:id="rId5"/>
    <p:sldId id="282" r:id="rId6"/>
    <p:sldId id="283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5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9F0C1-C7DA-4AAC-853D-1588D0AC7B57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FD977-72D8-4F23-9B8D-F151A66C3B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MEAL PLANNING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01208"/>
            <a:ext cx="6400800" cy="1296144"/>
          </a:xfrm>
        </p:spPr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  <p:pic>
        <p:nvPicPr>
          <p:cNvPr id="1026" name="Picture 2" descr="C:\Users\Owner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208911" cy="4320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5th Semester Major,2020\New folder\IMG_20200924_122657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70" t="23557" r="10623" b="29364"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College Class\5th Semester Major,2020\New folder\IMG_20200924_122706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2223" r="7043" b="44941"/>
          <a:stretch>
            <a:fillRect/>
          </a:stretch>
        </p:blipFill>
        <p:spPr bwMode="auto">
          <a:xfrm>
            <a:off x="395536" y="260648"/>
            <a:ext cx="835292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5th Semester Major,2020\New folder\IMG_20200924_122706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54726" r="3463" b="2477"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5th Semester Major,2020\New folder\IMG_20200924_122727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7" r="16589" b="52122"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Questions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dirty="0" smtClean="0"/>
              <a:t>1. What is meal planning?</a:t>
            </a:r>
          </a:p>
          <a:p>
            <a:pPr>
              <a:buNone/>
            </a:pPr>
            <a:r>
              <a:rPr lang="en-IN" dirty="0" smtClean="0"/>
              <a:t>2 . Write the importance of meal planning?</a:t>
            </a:r>
          </a:p>
          <a:p>
            <a:pPr>
              <a:buNone/>
            </a:pPr>
            <a:r>
              <a:rPr lang="en-IN" dirty="0" smtClean="0"/>
              <a:t>3. Write the objectives of meal planning?</a:t>
            </a:r>
          </a:p>
          <a:p>
            <a:pPr>
              <a:buNone/>
            </a:pPr>
            <a:r>
              <a:rPr lang="en-IN" dirty="0" smtClean="0"/>
              <a:t>4. Write the principles of </a:t>
            </a:r>
            <a:r>
              <a:rPr lang="en-IN" smtClean="0"/>
              <a:t>meal planning?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8800" dirty="0" smtClean="0">
                <a:latin typeface="AR BERKLEY" pitchFamily="2" charset="0"/>
              </a:rPr>
              <a:t>THANK YOU</a:t>
            </a:r>
            <a:endParaRPr lang="en-US" sz="8800" dirty="0">
              <a:latin typeface="AR BERKL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latin typeface="Aharoni" pitchFamily="2" charset="-79"/>
                <a:cs typeface="Aharoni" pitchFamily="2" charset="-79"/>
              </a:rPr>
              <a:t>WHAT IS MEAL PLANNING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C:\Users\Owner\Desktop\College Class\5th Semester Major,2020\IMG_20200908_092958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50" t="71837" r="7143" b="20955"/>
          <a:stretch>
            <a:fillRect/>
          </a:stretch>
        </p:blipFill>
        <p:spPr bwMode="auto">
          <a:xfrm>
            <a:off x="467544" y="1628800"/>
            <a:ext cx="8064896" cy="194421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4288" y="2780928"/>
            <a:ext cx="144016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Owner\Desktop\H.S 2nd year final\IMG-20200430-WA0024.jpg"/>
          <p:cNvPicPr>
            <a:picLocks noChangeAspect="1" noChangeArrowheads="1"/>
          </p:cNvPicPr>
          <p:nvPr/>
        </p:nvPicPr>
        <p:blipFill>
          <a:blip r:embed="rId3" cstate="print"/>
          <a:srcRect l="7333" t="33076" r="50955" b="60946"/>
          <a:stretch>
            <a:fillRect/>
          </a:stretch>
        </p:blipFill>
        <p:spPr bwMode="auto">
          <a:xfrm>
            <a:off x="611560" y="3717032"/>
            <a:ext cx="8064896" cy="273630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11560" y="3717032"/>
            <a:ext cx="280831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6136" y="5805264"/>
            <a:ext cx="3024336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H.S 2nd year final\IMG-20200430-WA0026.jpg"/>
          <p:cNvPicPr>
            <a:picLocks noChangeAspect="1" noChangeArrowheads="1"/>
          </p:cNvPicPr>
          <p:nvPr/>
        </p:nvPicPr>
        <p:blipFill>
          <a:blip r:embed="rId2" cstate="print"/>
          <a:srcRect l="6723" t="22263" r="50538" b="67966"/>
          <a:stretch>
            <a:fillRect/>
          </a:stretch>
        </p:blipFill>
        <p:spPr bwMode="auto">
          <a:xfrm>
            <a:off x="755576" y="764704"/>
            <a:ext cx="777686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H.S 2nd year final\IMG-20200430-WA0026.jpg"/>
          <p:cNvPicPr>
            <a:picLocks noChangeAspect="1" noChangeArrowheads="1"/>
          </p:cNvPicPr>
          <p:nvPr/>
        </p:nvPicPr>
        <p:blipFill>
          <a:blip r:embed="rId2" cstate="print"/>
          <a:srcRect l="7683" t="31457" r="51018" b="63347"/>
          <a:stretch>
            <a:fillRect/>
          </a:stretch>
        </p:blipFill>
        <p:spPr bwMode="auto">
          <a:xfrm>
            <a:off x="1187624" y="1268760"/>
            <a:ext cx="7272808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H.S 2nd year final\IMG-20200430-WA0026.jpg"/>
          <p:cNvPicPr>
            <a:picLocks noChangeAspect="1" noChangeArrowheads="1"/>
          </p:cNvPicPr>
          <p:nvPr/>
        </p:nvPicPr>
        <p:blipFill>
          <a:blip r:embed="rId2" cstate="print"/>
          <a:srcRect l="5282" t="35453" r="49097" b="56152"/>
          <a:stretch>
            <a:fillRect/>
          </a:stretch>
        </p:blipFill>
        <p:spPr bwMode="auto">
          <a:xfrm>
            <a:off x="1907704" y="2636912"/>
            <a:ext cx="6840760" cy="1512168"/>
          </a:xfrm>
          <a:prstGeom prst="rect">
            <a:avLst/>
          </a:prstGeom>
          <a:noFill/>
        </p:spPr>
      </p:pic>
      <p:pic>
        <p:nvPicPr>
          <p:cNvPr id="3" name="Picture 2" descr="C:\Users\Owner\Desktop\H.S 2nd year final\IMG-20200430-WA0026.jpg"/>
          <p:cNvPicPr>
            <a:picLocks noChangeAspect="1" noChangeArrowheads="1"/>
          </p:cNvPicPr>
          <p:nvPr/>
        </p:nvPicPr>
        <p:blipFill>
          <a:blip r:embed="rId2" cstate="print"/>
          <a:srcRect l="5282" t="36206" r="49097" b="55399"/>
          <a:stretch>
            <a:fillRect/>
          </a:stretch>
        </p:blipFill>
        <p:spPr bwMode="auto">
          <a:xfrm>
            <a:off x="755576" y="476672"/>
            <a:ext cx="799288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H.S 2nd year final\IMG-20200430-WA0026.jpg"/>
          <p:cNvPicPr>
            <a:picLocks noChangeAspect="1" noChangeArrowheads="1"/>
          </p:cNvPicPr>
          <p:nvPr/>
        </p:nvPicPr>
        <p:blipFill>
          <a:blip r:embed="rId2" cstate="print"/>
          <a:srcRect l="4322" t="44248" r="49097" b="47734"/>
          <a:stretch>
            <a:fillRect/>
          </a:stretch>
        </p:blipFill>
        <p:spPr bwMode="auto">
          <a:xfrm>
            <a:off x="899592" y="908720"/>
            <a:ext cx="784887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Owner\Desktop\College Class\5th Semester Major,2020\New folder\IMG_20200924_122624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70" t="21315" r="3464" b="2317"/>
          <a:stretch>
            <a:fillRect/>
          </a:stretch>
        </p:blipFill>
        <p:spPr bwMode="auto">
          <a:xfrm>
            <a:off x="539552" y="1700808"/>
            <a:ext cx="8280920" cy="475252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New folder\IMG_20200924_122624_0.jpg"/>
          <p:cNvPicPr>
            <a:picLocks noChangeAspect="1" noChangeArrowheads="1"/>
          </p:cNvPicPr>
          <p:nvPr/>
        </p:nvPicPr>
        <p:blipFill>
          <a:blip r:embed="rId3" cstate="print"/>
          <a:srcRect l="3580" t="16542" r="42724" b="77094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5th Semester Major,2020\New folder\IMG_20200924_122636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66" t="12210" r="3347" b="59593"/>
          <a:stretch>
            <a:fillRect/>
          </a:stretch>
        </p:blipFill>
        <p:spPr bwMode="auto">
          <a:xfrm>
            <a:off x="467544" y="1772816"/>
            <a:ext cx="8280920" cy="460851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New folder\IMG_20200924_122636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957" t="8868" r="38261" b="87201"/>
          <a:stretch>
            <a:fillRect/>
          </a:stretch>
        </p:blipFill>
        <p:spPr bwMode="auto">
          <a:xfrm>
            <a:off x="467544" y="188640"/>
            <a:ext cx="828092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College Class\5th Semester Major,2020\New folder\IMG_20200924_122636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75" t="38937" r="2001" b="20231"/>
          <a:stretch>
            <a:fillRect/>
          </a:stretch>
        </p:blipFill>
        <p:spPr bwMode="auto">
          <a:xfrm>
            <a:off x="467544" y="260648"/>
            <a:ext cx="8280920" cy="460851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New folder\IMG_20200924_122657_6.jpg"/>
          <p:cNvPicPr>
            <a:picLocks noChangeAspect="1" noChangeArrowheads="1"/>
          </p:cNvPicPr>
          <p:nvPr/>
        </p:nvPicPr>
        <p:blipFill>
          <a:blip r:embed="rId3" cstate="print"/>
          <a:srcRect l="2270" t="10305" r="10623" b="77094"/>
          <a:stretch>
            <a:fillRect/>
          </a:stretch>
        </p:blipFill>
        <p:spPr bwMode="auto">
          <a:xfrm>
            <a:off x="467544" y="4869160"/>
            <a:ext cx="8280920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54</Words>
  <Application>Microsoft Office PowerPoint</Application>
  <PresentationFormat>On-screen Show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MEAL PLANNING</vt:lpstr>
      <vt:lpstr>WHAT IS MEAL PLANNING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Questions</vt:lpstr>
      <vt:lpstr>Slide 15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 dutta</dc:creator>
  <cp:lastModifiedBy>swapna dutta</cp:lastModifiedBy>
  <cp:revision>20</cp:revision>
  <dcterms:created xsi:type="dcterms:W3CDTF">2020-05-01T03:52:51Z</dcterms:created>
  <dcterms:modified xsi:type="dcterms:W3CDTF">2020-10-06T09:20:56Z</dcterms:modified>
</cp:coreProperties>
</file>