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0D2CF-5562-4AEC-A31C-533895F004F2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91CAC-A070-4C86-A462-3EF644D28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91CAC-A070-4C86-A462-3EF644D285F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805AC-365C-48F6-8F37-1968A45D83B7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02B52-74B1-45C0-B43B-F23358ACC1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907754"/>
          </a:xfrm>
        </p:spPr>
        <p:txBody>
          <a:bodyPr>
            <a:normAutofit/>
          </a:bodyPr>
          <a:lstStyle/>
          <a:p>
            <a:r>
              <a:rPr lang="en-US" b="1" dirty="0"/>
              <a:t>Functions, Dietary Sources and clinical manifestations of deficiency/ excess of the following nutrients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of Home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ownloads\IMG_20200902_10543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100" r="9430" b="54820"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Owner\Downloads\IMG_20200902_10543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9953" r="7043" b="30955"/>
          <a:stretch>
            <a:fillRect/>
          </a:stretch>
        </p:blipFill>
        <p:spPr bwMode="auto">
          <a:xfrm>
            <a:off x="539553" y="1844824"/>
            <a:ext cx="8064896" cy="4680520"/>
          </a:xfrm>
          <a:prstGeom prst="rect">
            <a:avLst/>
          </a:prstGeom>
          <a:noFill/>
        </p:spPr>
      </p:pic>
      <p:pic>
        <p:nvPicPr>
          <p:cNvPr id="5" name="Picture 2" descr="C:\Users\Owner\Downloads\IMG_20200902_10543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3589" r="49884" b="50047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:\Users\Owner\Downloads\IMG_20200902_10543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3851" r="5651" b="11318"/>
          <a:stretch>
            <a:fillRect/>
          </a:stretch>
        </p:blipFill>
        <p:spPr bwMode="auto">
          <a:xfrm>
            <a:off x="467544" y="1628800"/>
            <a:ext cx="8352928" cy="2520280"/>
          </a:xfrm>
          <a:prstGeom prst="rect">
            <a:avLst/>
          </a:prstGeom>
          <a:noFill/>
        </p:spPr>
      </p:pic>
      <p:pic>
        <p:nvPicPr>
          <p:cNvPr id="5" name="Content Placeholder 3" descr="C:\Users\Owner\Downloads\IMG_20200902_105430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68429" r="55962" b="26149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pic>
        <p:nvPicPr>
          <p:cNvPr id="6" name="Picture 2" descr="C:\Users\Owner\Downloads\IMG_20200902_105454_7.jpg"/>
          <p:cNvPicPr>
            <a:picLocks noChangeAspect="1" noChangeArrowheads="1"/>
          </p:cNvPicPr>
          <p:nvPr/>
        </p:nvPicPr>
        <p:blipFill>
          <a:blip r:embed="rId4" cstate="print"/>
          <a:srcRect t="3304" r="7043" b="87686"/>
          <a:stretch>
            <a:fillRect/>
          </a:stretch>
        </p:blipFill>
        <p:spPr bwMode="auto">
          <a:xfrm>
            <a:off x="467544" y="4149080"/>
            <a:ext cx="828092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Owner\Downloads\IMG_20200902_105454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69" r="7043" b="62775"/>
          <a:stretch>
            <a:fillRect/>
          </a:stretch>
        </p:blipFill>
        <p:spPr bwMode="auto">
          <a:xfrm>
            <a:off x="467544" y="260648"/>
            <a:ext cx="8280920" cy="4536504"/>
          </a:xfrm>
          <a:prstGeom prst="rect">
            <a:avLst/>
          </a:prstGeom>
          <a:noFill/>
        </p:spPr>
      </p:pic>
      <p:pic>
        <p:nvPicPr>
          <p:cNvPr id="2050" name="Picture 2" descr="C:\Users\Owner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077072"/>
            <a:ext cx="4896544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ownloads\IMG_20200902_105454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7225" r="7043" b="43683"/>
          <a:stretch>
            <a:fillRect/>
          </a:stretch>
        </p:blipFill>
        <p:spPr bwMode="auto">
          <a:xfrm>
            <a:off x="395536" y="332656"/>
            <a:ext cx="8496943" cy="4176464"/>
          </a:xfrm>
          <a:prstGeom prst="rect">
            <a:avLst/>
          </a:prstGeom>
          <a:noFill/>
        </p:spPr>
      </p:pic>
      <p:pic>
        <p:nvPicPr>
          <p:cNvPr id="3" name="Picture 2" descr="C:\Users\Owner\Desktop\downloa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356992"/>
            <a:ext cx="3024336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download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8092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Owner\Downloads\IMG_20200902_105454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1974" b="24179"/>
          <a:stretch>
            <a:fillRect/>
          </a:stretch>
        </p:blipFill>
        <p:spPr bwMode="auto">
          <a:xfrm>
            <a:off x="611560" y="1844824"/>
            <a:ext cx="7920879" cy="4104456"/>
          </a:xfrm>
          <a:prstGeom prst="rect">
            <a:avLst/>
          </a:prstGeom>
          <a:noFill/>
        </p:spPr>
      </p:pic>
      <p:pic>
        <p:nvPicPr>
          <p:cNvPr id="5" name="Picture 2" descr="C:\Users\Owner\Downloads\IMG_20200902_105454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6317" r="34371" b="37600"/>
          <a:stretch>
            <a:fillRect/>
          </a:stretch>
        </p:blipFill>
        <p:spPr bwMode="auto">
          <a:xfrm>
            <a:off x="395536" y="260648"/>
            <a:ext cx="8352928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5400" b="1" dirty="0" smtClean="0">
                <a:latin typeface="AR BLANCA" pitchFamily="2" charset="0"/>
              </a:rPr>
              <a:t>Thank You</a:t>
            </a:r>
            <a:endParaRPr lang="en-US" sz="5400" b="1" dirty="0">
              <a:latin typeface="AR BLAN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esktop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HScHonours,2020\IMG_20200902_105309_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223" r="3464" b="50047"/>
          <a:stretch>
            <a:fillRect/>
          </a:stretch>
        </p:blipFill>
        <p:spPr bwMode="auto">
          <a:xfrm>
            <a:off x="539553" y="1700808"/>
            <a:ext cx="7992888" cy="4896544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2_105309_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3814" r="80722" b="89822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pic>
        <p:nvPicPr>
          <p:cNvPr id="1028" name="Picture 4" descr="C:\Users\Owner\Desktop\downlo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2483768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esktop\College Class\HScHonours,2020\IMG_20200902_105309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2609" t="52768" r="-1739" b="20539"/>
          <a:stretch>
            <a:fillRect/>
          </a:stretch>
        </p:blipFill>
        <p:spPr bwMode="auto">
          <a:xfrm>
            <a:off x="251520" y="1772816"/>
            <a:ext cx="8496944" cy="424847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2_105309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8362" r="53913" b="45274"/>
          <a:stretch>
            <a:fillRect/>
          </a:stretch>
        </p:blipFill>
        <p:spPr bwMode="auto">
          <a:xfrm>
            <a:off x="395536" y="404664"/>
            <a:ext cx="8352928" cy="108012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1772816"/>
            <a:ext cx="367240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Owner\Desktop\College Class\HScHonours,2020\IMG_20200902_105309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652" t="78794" r="-695" b="9718"/>
          <a:stretch>
            <a:fillRect/>
          </a:stretch>
        </p:blipFill>
        <p:spPr bwMode="auto">
          <a:xfrm>
            <a:off x="611560" y="260649"/>
            <a:ext cx="8136904" cy="1224135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2_105320_5.jpg"/>
          <p:cNvPicPr>
            <a:picLocks noChangeAspect="1" noChangeArrowheads="1"/>
          </p:cNvPicPr>
          <p:nvPr/>
        </p:nvPicPr>
        <p:blipFill>
          <a:blip r:embed="rId3" cstate="print"/>
          <a:srcRect b="56411"/>
          <a:stretch>
            <a:fillRect/>
          </a:stretch>
        </p:blipFill>
        <p:spPr bwMode="auto">
          <a:xfrm>
            <a:off x="683568" y="1484784"/>
            <a:ext cx="8064896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esktop\College Class\HScHonours,2020\IMG_20200902_105320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8362" r="2270" b="5499"/>
          <a:stretch>
            <a:fillRect/>
          </a:stretch>
        </p:blipFill>
        <p:spPr bwMode="auto">
          <a:xfrm>
            <a:off x="755577" y="1556792"/>
            <a:ext cx="7704856" cy="338437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2_105320_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1998" r="45227" b="50047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pic>
        <p:nvPicPr>
          <p:cNvPr id="6" name="Picture 2" descr="C:\Users\Owner\Desktop\College Class\HScHonours,2020\IMG_20200902_105339_8.jpg"/>
          <p:cNvPicPr>
            <a:picLocks noChangeAspect="1" noChangeArrowheads="1"/>
          </p:cNvPicPr>
          <p:nvPr/>
        </p:nvPicPr>
        <p:blipFill>
          <a:blip r:embed="rId4" cstate="print"/>
          <a:srcRect l="2270" t="3814" r="10623" b="80276"/>
          <a:stretch>
            <a:fillRect/>
          </a:stretch>
        </p:blipFill>
        <p:spPr bwMode="auto">
          <a:xfrm>
            <a:off x="755576" y="4941168"/>
            <a:ext cx="7704856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College Class\HScHonours,2020\IMG_20200902_105339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309" t="19724" r="5851" b="27773"/>
          <a:stretch>
            <a:fillRect/>
          </a:stretch>
        </p:blipFill>
        <p:spPr bwMode="auto">
          <a:xfrm>
            <a:off x="251520" y="260648"/>
            <a:ext cx="8424936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ownloads\IMG_20200902_105402_3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816" b="69139"/>
          <a:stretch>
            <a:fillRect/>
          </a:stretch>
        </p:blipFill>
        <p:spPr bwMode="auto">
          <a:xfrm>
            <a:off x="395537" y="260648"/>
            <a:ext cx="828092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ownloads\IMG_20200902_105402_3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4043" r="11815" b="21893"/>
          <a:stretch>
            <a:fillRect/>
          </a:stretch>
        </p:blipFill>
        <p:spPr bwMode="auto">
          <a:xfrm>
            <a:off x="683569" y="1700808"/>
            <a:ext cx="7992888" cy="4896544"/>
          </a:xfrm>
          <a:prstGeom prst="rect">
            <a:avLst/>
          </a:prstGeom>
          <a:noFill/>
        </p:spPr>
      </p:pic>
      <p:pic>
        <p:nvPicPr>
          <p:cNvPr id="5" name="Picture 2" descr="C:\Users\Owner\Downloads\IMG_20200902_105402_3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9270" r="60622" b="64366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29</Words>
  <Application>Microsoft Office PowerPoint</Application>
  <PresentationFormat>On-screen Show (4:3)</PresentationFormat>
  <Paragraphs>5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Functions, Dietary Sources and clinical manifestations of deficiency/ excess of the following nutrients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Functions, Dietary Sources and clinical manifestations of deficiency/ excess of the following nutrients</dc:title>
  <dc:creator>swapna dutta</dc:creator>
  <cp:lastModifiedBy>swapna dutta</cp:lastModifiedBy>
  <cp:revision>13</cp:revision>
  <dcterms:created xsi:type="dcterms:W3CDTF">2020-09-02T05:37:40Z</dcterms:created>
  <dcterms:modified xsi:type="dcterms:W3CDTF">2020-09-03T14:54:30Z</dcterms:modified>
</cp:coreProperties>
</file>